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SemiBold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CPsLjOM1h4wHtmnNGzPJRRCGS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B0A1F-7706-440D-9A9F-93BE097E4A63}" v="15" dt="2022-11-08T14:50:50.200"/>
    <p1510:client id="{2867DDA6-457F-7B0F-0DBF-D15CDEA2C8AA}" v="2" dt="2022-10-13T06:47:28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MUNOZ" userId="S::rebeca.munoz@ifrc.org::e3f8b883-46c9-452d-ba70-4f40c5085fd5" providerId="AD" clId="Web-{04FB0A1F-7706-440D-9A9F-93BE097E4A63}"/>
    <pc:docChg chg="modSld">
      <pc:chgData name="Rebeca MUNOZ" userId="S::rebeca.munoz@ifrc.org::e3f8b883-46c9-452d-ba70-4f40c5085fd5" providerId="AD" clId="Web-{04FB0A1F-7706-440D-9A9F-93BE097E4A63}" dt="2022-11-08T14:50:50.200" v="14" actId="1076"/>
      <pc:docMkLst>
        <pc:docMk/>
      </pc:docMkLst>
      <pc:sldChg chg="modSp">
        <pc:chgData name="Rebeca MUNOZ" userId="S::rebeca.munoz@ifrc.org::e3f8b883-46c9-452d-ba70-4f40c5085fd5" providerId="AD" clId="Web-{04FB0A1F-7706-440D-9A9F-93BE097E4A63}" dt="2022-11-08T14:50:50.200" v="14" actId="1076"/>
        <pc:sldMkLst>
          <pc:docMk/>
          <pc:sldMk cId="0" sldId="257"/>
        </pc:sldMkLst>
        <pc:picChg chg="mod">
          <ac:chgData name="Rebeca MUNOZ" userId="S::rebeca.munoz@ifrc.org::e3f8b883-46c9-452d-ba70-4f40c5085fd5" providerId="AD" clId="Web-{04FB0A1F-7706-440D-9A9F-93BE097E4A63}" dt="2022-11-08T14:50:43.308" v="12" actId="1076"/>
          <ac:picMkLst>
            <pc:docMk/>
            <pc:sldMk cId="0" sldId="257"/>
            <ac:picMk id="97" creationId="{00000000-0000-0000-0000-000000000000}"/>
          </ac:picMkLst>
        </pc:picChg>
        <pc:picChg chg="mod">
          <ac:chgData name="Rebeca MUNOZ" userId="S::rebeca.munoz@ifrc.org::e3f8b883-46c9-452d-ba70-4f40c5085fd5" providerId="AD" clId="Web-{04FB0A1F-7706-440D-9A9F-93BE097E4A63}" dt="2022-11-08T14:50:40.996" v="11" actId="1076"/>
          <ac:picMkLst>
            <pc:docMk/>
            <pc:sldMk cId="0" sldId="257"/>
            <ac:picMk id="98" creationId="{00000000-0000-0000-0000-000000000000}"/>
          </ac:picMkLst>
        </pc:picChg>
        <pc:picChg chg="mod">
          <ac:chgData name="Rebeca MUNOZ" userId="S::rebeca.munoz@ifrc.org::e3f8b883-46c9-452d-ba70-4f40c5085fd5" providerId="AD" clId="Web-{04FB0A1F-7706-440D-9A9F-93BE097E4A63}" dt="2022-11-08T14:50:50.200" v="14" actId="1076"/>
          <ac:picMkLst>
            <pc:docMk/>
            <pc:sldMk cId="0" sldId="257"/>
            <ac:picMk id="99" creationId="{00000000-0000-0000-0000-000000000000}"/>
          </ac:picMkLst>
        </pc:picChg>
        <pc:picChg chg="mod">
          <ac:chgData name="Rebeca MUNOZ" userId="S::rebeca.munoz@ifrc.org::e3f8b883-46c9-452d-ba70-4f40c5085fd5" providerId="AD" clId="Web-{04FB0A1F-7706-440D-9A9F-93BE097E4A63}" dt="2022-11-08T14:50:25.588" v="7" actId="1076"/>
          <ac:picMkLst>
            <pc:docMk/>
            <pc:sldMk cId="0" sldId="257"/>
            <ac:picMk id="10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3" descr="{&quot;HashCode&quot;:439207315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6595656"/>
            <a:ext cx="678298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SIPCMContentMarking" descr="{&quot;HashCode&quot;:43920731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AF3F6AEB-D263-2527-117C-7E45DA55CCF0}"/>
              </a:ext>
            </a:extLst>
          </p:cNvPr>
          <p:cNvSpPr txBox="1"/>
          <p:nvPr userDrawn="1"/>
        </p:nvSpPr>
        <p:spPr>
          <a:xfrm>
            <a:off x="0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0" y="5533004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F533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Red Cross Red Crescent Game on Strengthening </a:t>
            </a:r>
            <a:br>
              <a:rPr lang="en-GB" sz="2000" b="0" i="0" u="none" strike="noStrike" cap="none">
                <a:solidFill>
                  <a:srgbClr val="F533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2000" b="0" i="0" u="none" strike="noStrike" cap="none">
                <a:solidFill>
                  <a:srgbClr val="F533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Auxiliary Role through Law and Policy</a:t>
            </a: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4537898" y="798950"/>
            <a:ext cx="3116204" cy="4055006"/>
            <a:chOff x="4609127" y="809110"/>
            <a:chExt cx="3116204" cy="4055006"/>
          </a:xfrm>
        </p:grpSpPr>
        <p:sp>
          <p:nvSpPr>
            <p:cNvPr id="87" name="Google Shape;87;p1"/>
            <p:cNvSpPr/>
            <p:nvPr/>
          </p:nvSpPr>
          <p:spPr>
            <a:xfrm>
              <a:off x="4609130" y="809110"/>
              <a:ext cx="3116201" cy="4055006"/>
            </a:xfrm>
            <a:prstGeom prst="roundRect">
              <a:avLst>
                <a:gd name="adj" fmla="val 13034"/>
              </a:avLst>
            </a:prstGeom>
            <a:solidFill>
              <a:srgbClr val="F5333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533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oogle Shape;88;p1" descr="Free Icon | Fingerprin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01377" y="1118747"/>
              <a:ext cx="1931705" cy="1931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 txBox="1"/>
            <p:nvPr/>
          </p:nvSpPr>
          <p:spPr>
            <a:xfrm>
              <a:off x="4609130" y="3317623"/>
              <a:ext cx="311620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 dirty="0">
                  <a:solidFill>
                    <a:srgbClr val="CDCDC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NUESTRA HUELLA</a:t>
              </a:r>
              <a:endParaRPr sz="1100" dirty="0"/>
            </a:p>
          </p:txBody>
        </p:sp>
        <p:sp>
          <p:nvSpPr>
            <p:cNvPr id="90" name="Google Shape;90;p1"/>
            <p:cNvSpPr/>
            <p:nvPr/>
          </p:nvSpPr>
          <p:spPr>
            <a:xfrm rot="10800000">
              <a:off x="4609127" y="4005804"/>
              <a:ext cx="3116201" cy="858309"/>
            </a:xfrm>
            <a:prstGeom prst="round2SameRect">
              <a:avLst>
                <a:gd name="adj1" fmla="val 46956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rgbClr val="F533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1" descr="International Red Cross and Red Crescent Movement - Wikiwan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0855" y="4134918"/>
              <a:ext cx="1672746" cy="5520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7377" y="6457370"/>
            <a:ext cx="445047" cy="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5123" y="6455286"/>
            <a:ext cx="438950" cy="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6070" y="6465293"/>
            <a:ext cx="438950" cy="44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6405" y="6465838"/>
            <a:ext cx="438950" cy="44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E9237482712449971AC4496F4F58A" ma:contentTypeVersion="19" ma:contentTypeDescription="Create a new document." ma:contentTypeScope="" ma:versionID="751c983e2c972f49d717fd7875f6ef03">
  <xsd:schema xmlns:xsd="http://www.w3.org/2001/XMLSchema" xmlns:xs="http://www.w3.org/2001/XMLSchema" xmlns:p="http://schemas.microsoft.com/office/2006/metadata/properties" xmlns:ns1="http://schemas.microsoft.com/sharepoint/v3" xmlns:ns2="133e5729-7bb1-4685-bd1f-c5e580a2ee33" xmlns:ns3="cf328f71-004c-4ec5-8aac-4c1fe87c002c" targetNamespace="http://schemas.microsoft.com/office/2006/metadata/properties" ma:root="true" ma:fieldsID="f5f89f650305b4ca390f45d416a32a58" ns1:_="" ns2:_="" ns3:_="">
    <xsd:import namespace="http://schemas.microsoft.com/sharepoint/v3"/>
    <xsd:import namespace="133e5729-7bb1-4685-bd1f-c5e580a2ee33"/>
    <xsd:import namespace="cf328f71-004c-4ec5-8aac-4c1fe87c00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SharingLink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e5729-7bb1-4685-bd1f-c5e580a2ee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cc3d5bd-c7ff-448c-a8db-21860a682db1}" ma:internalName="TaxCatchAll" ma:showField="CatchAllData" ma:web="133e5729-7bb1-4685-bd1f-c5e580a2e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8f71-004c-4ec5-8aac-4c1fe87c0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haringLink" ma:index="21" nillable="true" ma:displayName="Sharing Link" ma:format="Dropdown" ma:internalName="SharingLink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3e5729-7bb1-4685-bd1f-c5e580a2ee33" xsi:nil="true"/>
    <lcf76f155ced4ddcb4097134ff3c332f xmlns="cf328f71-004c-4ec5-8aac-4c1fe87c002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ingLink xmlns="cf328f71-004c-4ec5-8aac-4c1fe87c002c" xsi:nil="true"/>
  </documentManagement>
</p:properties>
</file>

<file path=customXml/itemProps1.xml><?xml version="1.0" encoding="utf-8"?>
<ds:datastoreItem xmlns:ds="http://schemas.openxmlformats.org/officeDocument/2006/customXml" ds:itemID="{FBF458D8-6B68-44C6-A02C-53CBFD09FA40}"/>
</file>

<file path=customXml/itemProps2.xml><?xml version="1.0" encoding="utf-8"?>
<ds:datastoreItem xmlns:ds="http://schemas.openxmlformats.org/officeDocument/2006/customXml" ds:itemID="{092F88D4-895E-49E6-A343-6F7E094A8F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D9FF4-F163-4901-B72F-3B32E2BB975A}">
  <ds:schemaRefs>
    <ds:schemaRef ds:uri="http://schemas.microsoft.com/office/2006/metadata/properties"/>
    <ds:schemaRef ds:uri="http://schemas.microsoft.com/office/infopath/2007/PartnerControls"/>
    <ds:schemaRef ds:uri="ffb314bc-7b2d-45ce-a517-7d370eafd82d"/>
    <ds:schemaRef ds:uri="67bd97f6-f5f5-4f29-8f0d-e757ed3ec3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Widescreen</PresentationFormat>
  <Paragraphs>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di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Natoli, Tommaso</dc:creator>
  <cp:lastModifiedBy>Rebeca MUNOZ</cp:lastModifiedBy>
  <cp:revision>13</cp:revision>
  <dcterms:created xsi:type="dcterms:W3CDTF">2021-10-22T09:46:43Z</dcterms:created>
  <dcterms:modified xsi:type="dcterms:W3CDTF">2022-11-08T14:50:55Z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0x01010088EE9237482712449971AC4496F4F58A</vt:lpwstr>
  </property>
  <property fmtid="{D5CDD505-2E9C-101B-9397-08002B2CF9AE}" pid="3" name="MediaServiceImageTags">
    <vt:lpwstr/>
  </property>
  <property fmtid="{D5CDD505-2E9C-101B-9397-08002B2CF9AE}" pid="4" name="MSIP_Label_6627b15a-80ec-4ef7-8353-f32e3c89bf3e_Enabled">
    <vt:lpwstr>true</vt:lpwstr>
  </property>
  <property fmtid="{D5CDD505-2E9C-101B-9397-08002B2CF9AE}" pid="5" name="MSIP_Label_6627b15a-80ec-4ef7-8353-f32e3c89bf3e_SetDate">
    <vt:lpwstr>2022-10-24T13:59:45Z</vt:lpwstr>
  </property>
  <property fmtid="{D5CDD505-2E9C-101B-9397-08002B2CF9AE}" pid="6" name="MSIP_Label_6627b15a-80ec-4ef7-8353-f32e3c89bf3e_Method">
    <vt:lpwstr>Privileged</vt:lpwstr>
  </property>
  <property fmtid="{D5CDD505-2E9C-101B-9397-08002B2CF9AE}" pid="7" name="MSIP_Label_6627b15a-80ec-4ef7-8353-f32e3c89bf3e_Name">
    <vt:lpwstr>IFRC Internal</vt:lpwstr>
  </property>
  <property fmtid="{D5CDD505-2E9C-101B-9397-08002B2CF9AE}" pid="8" name="MSIP_Label_6627b15a-80ec-4ef7-8353-f32e3c89bf3e_SiteId">
    <vt:lpwstr>a2b53be5-734e-4e6c-ab0d-d184f60fd917</vt:lpwstr>
  </property>
  <property fmtid="{D5CDD505-2E9C-101B-9397-08002B2CF9AE}" pid="9" name="MSIP_Label_6627b15a-80ec-4ef7-8353-f32e3c89bf3e_ActionId">
    <vt:lpwstr>36f1fdee-f3e0-4565-8e97-45f35f4b9ed9</vt:lpwstr>
  </property>
  <property fmtid="{D5CDD505-2E9C-101B-9397-08002B2CF9AE}" pid="10" name="MSIP_Label_6627b15a-80ec-4ef7-8353-f32e3c89bf3e_ContentBits">
    <vt:lpwstr>2</vt:lpwstr>
  </property>
</Properties>
</file>